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1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64723-2DAB-4601-BB69-1C0C0B707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A51E8F-00E7-42B0-975A-5AFCDA764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E7FD9-CC2A-4D7A-B920-2561E830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57CE5-D740-482F-A38F-7C1D186C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0ABA41-C85E-48AC-B82A-6370D16C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67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B1D60-EF4F-4B2A-B512-30416009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534E74-F0C3-497E-99B4-4D4CFA9FB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04FF4-63C8-4834-BEB3-604C2CCC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56AB69-B3EE-4C26-83C5-8C32F504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A98A17-B285-48AC-BF8E-F99474AF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1553FC-2DF8-406F-B76E-9FBF7B0D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2022DA-ECCB-4479-8AAB-DEC9CB6E6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927230-51AC-4B05-A8CC-6C26ECF9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0B971B-2123-4312-B17F-EFC033C7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B7CF6-1B9E-4C00-9F91-0EBC4D5B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23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9CD2D-C6BE-41FE-B33B-76CF110E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1ECA78-6826-4883-B514-D036A470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E21663-DA02-4F26-81E4-D18EF7A3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8558E-FA26-44DF-9F97-524F8961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87644C-E140-4001-92D7-A29C2D6A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38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B4D08-CF00-45EA-91A1-8E68BDF8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011BDC-E8F4-4CBA-A820-626E0734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4DE7D-39FC-40CF-8F5D-D441E5EB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1B0F1A-E8A6-4D6E-9243-8455E4C8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5D1E9-C4ED-43BB-86AD-3216E14C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9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07699-D0B4-4BBD-93C1-6D48D9C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983392-7904-4F64-816E-E5CFA4134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4A549B-46DC-4C1C-808C-882EE7C8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47A957-58D9-4DDB-8975-FAD37DB2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5FD737-AE0F-4A6D-A5C9-0878EA3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550CA7-FEE6-437E-8278-55EB6E1C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5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BCE01-AE78-4FFF-8299-BD62AEBE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3B4BF4-0130-49D2-B015-046BA8764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9915BE-DD24-47A4-9AB6-4685F18C3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C87506-5F83-401A-9B88-62D2487D9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F7B078-2F30-4FBD-9DBC-AB95FE907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BFC9FE-3F33-4F17-99BC-CFF189BD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DF3EEC-B635-432A-8D8B-B422388A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059504-9F0F-46B5-B50C-B7615A37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94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8DD64-01A7-47E8-908D-552FC91A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B6F2E5-50A0-48C9-9188-11EC2864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ED945C-75D7-4CE9-A312-B716A461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5DEC24-91FC-4C40-BC1F-1EB6613C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59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28C41D-A33A-466A-8C05-38246876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107D3A-938D-4441-81AF-9A3B437D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75C89E-5B04-4F6E-8824-C7BCCB3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0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3751B-211A-4DF8-8B67-00C23CBB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3A3C86-3719-4E96-9557-88CF5EF2B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D1AC38-2EC0-41AF-A0B2-2106777A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F127F6-46D7-46AA-8705-3EE90C3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792DC-8201-4EEB-83A3-64E0F7D1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080EAF-E700-4F7F-8F68-B22B155C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3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10A98-44C9-4396-AAC0-40DE3D74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C0855D-17F2-490D-B24B-1DDBC3444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7101F2-BAD6-4E17-883B-02AA57490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0610F-0DC1-4021-8CBF-D544F4BA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07BB22-7169-4F27-A3DA-38DF92FF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689B83-9007-4D65-9703-073CE8C6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C0086E-E6C6-45FB-9E0A-A0BD1733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59D44F-545E-4251-A9A6-9E8117D0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F7C67-427B-41DF-9114-8D23E9C89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0848-EFC3-4B03-B4F4-18B95C6C1EB6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8411E-5CF5-4EB6-90FB-5439567B6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3B53E7-14E4-406C-AAE4-EC53DEDA1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D2AB-06AC-4872-A53B-E214405F3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7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25722B4-8ECC-4795-BE10-8BEB30559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0"/>
            <a:ext cx="12192000" cy="6858000"/>
          </a:xfrm>
          <a:prstGeom prst="rect">
            <a:avLst/>
          </a:prstGeom>
        </p:spPr>
      </p:pic>
      <p:pic>
        <p:nvPicPr>
          <p:cNvPr id="5" name="Image 1">
            <a:extLst>
              <a:ext uri="{FF2B5EF4-FFF2-40B4-BE49-F238E27FC236}">
                <a16:creationId xmlns:a16="http://schemas.microsoft.com/office/drawing/2014/main" id="{15B1C269-DB03-4EF7-A321-A4AB69A4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165926"/>
            <a:ext cx="652128" cy="949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30366A-EE60-444D-8C78-17DCBCE7E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6" y="173016"/>
            <a:ext cx="1280701" cy="942501"/>
          </a:xfrm>
          <a:prstGeom prst="rect">
            <a:avLst/>
          </a:prstGeom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A04AC482-5759-4A5E-BB15-B2070BE7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12" y="173016"/>
            <a:ext cx="1191929" cy="86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501F293-F2D1-4D4C-A36C-BAE0992A1749}"/>
              </a:ext>
            </a:extLst>
          </p:cNvPr>
          <p:cNvSpPr txBox="1"/>
          <p:nvPr/>
        </p:nvSpPr>
        <p:spPr>
          <a:xfrm>
            <a:off x="1075865" y="1235764"/>
            <a:ext cx="3491586" cy="6155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LE MONT-DORE 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sz="1200" dirty="0">
                <a:solidFill>
                  <a:srgbClr val="339966"/>
                </a:solidFill>
              </a:rPr>
              <a:t>1, rue Côte </a:t>
            </a:r>
            <a:r>
              <a:rPr lang="fr-FR" sz="1200" b="1" dirty="0">
                <a:solidFill>
                  <a:srgbClr val="339966"/>
                </a:solidFill>
              </a:rPr>
              <a:t>Boissy  - 06 47 70 91 30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5A3ACE0-F32E-44D1-87FB-2D9EA67D0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5" y="2245123"/>
            <a:ext cx="831994" cy="44301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239929-3809-47F2-B413-7A70D04FB7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1" y="3105663"/>
            <a:ext cx="679726" cy="38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274ADD8-A35C-4A25-994C-D7B7C2630BD2}"/>
              </a:ext>
            </a:extLst>
          </p:cNvPr>
          <p:cNvSpPr txBox="1"/>
          <p:nvPr/>
        </p:nvSpPr>
        <p:spPr>
          <a:xfrm>
            <a:off x="598218" y="3036009"/>
            <a:ext cx="432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Permanences en VISIOCONFERENCE</a:t>
            </a:r>
          </a:p>
          <a:p>
            <a:pPr algn="ctr"/>
            <a:r>
              <a:rPr lang="fr-FR" sz="1100" b="1" dirty="0"/>
              <a:t>Du lundi au jeudi de 9h00 à 11h00 et de 14h00 à 16h00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AB1CE1-B8B0-49BB-982F-0D3AE3BB94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04" y="3669375"/>
            <a:ext cx="522496" cy="5224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506C733-6BEF-493D-9A80-F2B3E09EA745}"/>
              </a:ext>
            </a:extLst>
          </p:cNvPr>
          <p:cNvSpPr txBox="1"/>
          <p:nvPr/>
        </p:nvSpPr>
        <p:spPr>
          <a:xfrm>
            <a:off x="8148700" y="3634672"/>
            <a:ext cx="4695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Permanence en PRESENTIEL</a:t>
            </a:r>
          </a:p>
          <a:p>
            <a:pPr algn="ctr"/>
            <a:r>
              <a:rPr lang="fr-FR" sz="1100" b="1" dirty="0"/>
              <a:t>Le mercredi 14 juin de 9h30 à 12h30 – 13h30 à 16h30</a:t>
            </a:r>
            <a:r>
              <a:rPr lang="fr-FR" sz="1200" b="1" dirty="0"/>
              <a:t>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AFC62E5-A1C9-4103-812B-EF3180DBA1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5" y="3717549"/>
            <a:ext cx="747589" cy="40410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17F6780-71BD-4A22-87F8-5768FA0C0E7B}"/>
              </a:ext>
            </a:extLst>
          </p:cNvPr>
          <p:cNvSpPr txBox="1"/>
          <p:nvPr/>
        </p:nvSpPr>
        <p:spPr>
          <a:xfrm>
            <a:off x="778049" y="3623766"/>
            <a:ext cx="41447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Rendez-vous en VISIOCONFERENCE</a:t>
            </a:r>
          </a:p>
          <a:p>
            <a:pPr algn="ctr"/>
            <a:r>
              <a:rPr lang="fr-FR" sz="1100" b="1" dirty="0"/>
              <a:t>Pour prendre rendez-vous merci de contacter  </a:t>
            </a:r>
          </a:p>
          <a:p>
            <a:pPr algn="ctr"/>
            <a:r>
              <a:rPr lang="fr-FR" sz="1100" b="1" dirty="0"/>
              <a:t>votre Espace France Services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8D9872D-73F3-4961-AB88-AC107BE35D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" y="4461549"/>
            <a:ext cx="912791" cy="29350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0606BA0-43D6-4A8F-918F-7BACD1F76BBB}"/>
              </a:ext>
            </a:extLst>
          </p:cNvPr>
          <p:cNvSpPr txBox="1"/>
          <p:nvPr/>
        </p:nvSpPr>
        <p:spPr>
          <a:xfrm>
            <a:off x="272816" y="4273904"/>
            <a:ext cx="4961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Permanence en PRESENTIEL</a:t>
            </a:r>
          </a:p>
          <a:p>
            <a:pPr algn="ctr"/>
            <a:r>
              <a:rPr lang="fr-FR" sz="1100" b="1" dirty="0"/>
              <a:t>Le mardi 6 juin  de 9h30 à 12h30 </a:t>
            </a:r>
          </a:p>
          <a:p>
            <a:pPr algn="ctr"/>
            <a:r>
              <a:rPr lang="fr-FR" sz="1100" b="1" dirty="0"/>
              <a:t>         Pour prendre rendez-vous</a:t>
            </a:r>
          </a:p>
          <a:p>
            <a:pPr algn="ctr"/>
            <a:r>
              <a:rPr lang="fr-FR" sz="1100" b="1" dirty="0"/>
              <a:t> merci de contacter le 04 73 31 52 22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19" name="Picture 9" descr="https://www.renovactions63.fr/wp-content/uploads/2022/02/logo-renov-actions-63-250x63.png">
            <a:extLst>
              <a:ext uri="{FF2B5EF4-FFF2-40B4-BE49-F238E27FC236}">
                <a16:creationId xmlns:a16="http://schemas.microsoft.com/office/drawing/2014/main" id="{F35D122B-102B-4C1A-A7B9-3F4ED46A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6" y="5324600"/>
            <a:ext cx="1240115" cy="3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D83EEB1-5F1C-47A0-B24A-6399B3DEE36B}"/>
              </a:ext>
            </a:extLst>
          </p:cNvPr>
          <p:cNvSpPr txBox="1"/>
          <p:nvPr/>
        </p:nvSpPr>
        <p:spPr>
          <a:xfrm>
            <a:off x="439729" y="5220122"/>
            <a:ext cx="4977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Permanence en PRESENTIEL </a:t>
            </a:r>
          </a:p>
          <a:p>
            <a:pPr algn="ctr"/>
            <a:r>
              <a:rPr lang="fr-FR" sz="1100" b="1" dirty="0"/>
              <a:t>Le mardi 6 juin de 13h30 à 16h30 sur rendez-vous</a:t>
            </a:r>
          </a:p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EB719BA-7B63-43FE-9CF3-61461C6FC5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" y="6000129"/>
            <a:ext cx="559465" cy="40112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7AFA810-1561-4552-BCFC-5A82A838B0D5}"/>
              </a:ext>
            </a:extLst>
          </p:cNvPr>
          <p:cNvSpPr txBox="1"/>
          <p:nvPr/>
        </p:nvSpPr>
        <p:spPr>
          <a:xfrm>
            <a:off x="598218" y="5864092"/>
            <a:ext cx="47030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Permanences Assistante Sociale en PRESENTIEL </a:t>
            </a:r>
          </a:p>
          <a:p>
            <a:pPr algn="ctr"/>
            <a:r>
              <a:rPr lang="fr-FR" sz="1100" b="1" dirty="0"/>
              <a:t>Tous les jeudis de 9h30 à 12h30.</a:t>
            </a:r>
          </a:p>
          <a:p>
            <a:pPr algn="ctr"/>
            <a:r>
              <a:rPr lang="fr-FR" sz="1100" b="1" dirty="0"/>
              <a:t>Pour prendre rendez-vous 04 73 65 89 50 </a:t>
            </a:r>
          </a:p>
          <a:p>
            <a:pPr algn="ctr"/>
            <a:r>
              <a:rPr lang="fr-FR" sz="1100" b="1" dirty="0"/>
              <a:t>ou votre Espace France Services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AF3C3CF-54B7-493D-8B9F-DCF2D6562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09" y="2204295"/>
            <a:ext cx="831994" cy="443010"/>
          </a:xfrm>
          <a:prstGeom prst="rect">
            <a:avLst/>
          </a:prstGeom>
          <a:ln w="22225">
            <a:solidFill>
              <a:srgbClr val="000000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682B802-5DF5-41E7-B1BD-6B93602E0E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88" y="3161854"/>
            <a:ext cx="679726" cy="38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CDE3615-567C-4E07-9230-546A6AF64D6E}"/>
              </a:ext>
            </a:extLst>
          </p:cNvPr>
          <p:cNvSpPr txBox="1"/>
          <p:nvPr/>
        </p:nvSpPr>
        <p:spPr>
          <a:xfrm>
            <a:off x="8335183" y="3093784"/>
            <a:ext cx="432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Permanences en VISIOCONFERENCE</a:t>
            </a:r>
          </a:p>
          <a:p>
            <a:pPr algn="ctr"/>
            <a:r>
              <a:rPr lang="fr-FR" sz="1100" b="1" dirty="0"/>
              <a:t>Du lundi au jeudi de 9h00 à 11h00 et de 14h00 à 16h00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ADD89CC-474B-469B-8CE2-AEEFD2DCA9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57" y="4369758"/>
            <a:ext cx="747589" cy="40410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6461C3D-9BC6-439D-9067-B3697C428EE7}"/>
              </a:ext>
            </a:extLst>
          </p:cNvPr>
          <p:cNvSpPr txBox="1"/>
          <p:nvPr/>
        </p:nvSpPr>
        <p:spPr>
          <a:xfrm>
            <a:off x="8424018" y="4293056"/>
            <a:ext cx="41447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Rendez-vous en VISIOCONFERENCE</a:t>
            </a:r>
          </a:p>
          <a:p>
            <a:pPr algn="ctr"/>
            <a:r>
              <a:rPr lang="fr-FR" sz="1100" b="1" dirty="0"/>
              <a:t>Pour prendre rendez-vous merci de contacter  </a:t>
            </a:r>
          </a:p>
          <a:p>
            <a:pPr algn="ctr"/>
            <a:r>
              <a:rPr lang="fr-FR" sz="1100" b="1" dirty="0"/>
              <a:t>votre Espace France Services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33" name="Picture 9" descr="https://www.renovactions63.fr/wp-content/uploads/2022/02/logo-renov-actions-63-250x63.png">
            <a:extLst>
              <a:ext uri="{FF2B5EF4-FFF2-40B4-BE49-F238E27FC236}">
                <a16:creationId xmlns:a16="http://schemas.microsoft.com/office/drawing/2014/main" id="{BE5A11DB-1827-4D18-91F8-8DDF22AE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65" y="5126079"/>
            <a:ext cx="1529454" cy="3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 de texte 33">
            <a:extLst>
              <a:ext uri="{FF2B5EF4-FFF2-40B4-BE49-F238E27FC236}">
                <a16:creationId xmlns:a16="http://schemas.microsoft.com/office/drawing/2014/main" id="{6F757B31-BD43-41AC-BC53-AD3D96E67F4E}"/>
              </a:ext>
            </a:extLst>
          </p:cNvPr>
          <p:cNvSpPr txBox="1"/>
          <p:nvPr/>
        </p:nvSpPr>
        <p:spPr>
          <a:xfrm>
            <a:off x="8860587" y="5089074"/>
            <a:ext cx="3413760" cy="7837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Permanences en PRESENTIEL</a:t>
            </a:r>
            <a:endParaRPr lang="fr-FR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Tous les mardis de 9h30 à 12h00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641CFF7-F67C-4DAD-AB93-A7DF194B43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16" y="5763180"/>
            <a:ext cx="671027" cy="4276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D916F18-19FA-4864-933E-032D0F74B459}"/>
              </a:ext>
            </a:extLst>
          </p:cNvPr>
          <p:cNvSpPr txBox="1"/>
          <p:nvPr/>
        </p:nvSpPr>
        <p:spPr>
          <a:xfrm>
            <a:off x="8253994" y="5670086"/>
            <a:ext cx="46451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Permanences Assistante Sociale en PRESENTIEL </a:t>
            </a:r>
          </a:p>
          <a:p>
            <a:pPr algn="ctr"/>
            <a:r>
              <a:rPr lang="fr-FR" sz="1100" b="1" dirty="0"/>
              <a:t>Tous les lundis de 9h30 à 12h30</a:t>
            </a:r>
          </a:p>
          <a:p>
            <a:pPr algn="ctr"/>
            <a:r>
              <a:rPr lang="fr-FR" sz="1100" b="1" dirty="0"/>
              <a:t>Pour prendre rendez-vous 04 73 65 89 50 </a:t>
            </a:r>
          </a:p>
          <a:p>
            <a:pPr algn="ctr"/>
            <a:r>
              <a:rPr lang="fr-FR" sz="1100" b="1" dirty="0"/>
              <a:t>ou votre Espace France Services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C571F8E-DD7D-4DD7-A22A-2F560D60DE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54" y="6290936"/>
            <a:ext cx="433549" cy="537491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291CA57A-5B73-45D9-A8BF-6CB169BA79F7}"/>
              </a:ext>
            </a:extLst>
          </p:cNvPr>
          <p:cNvSpPr txBox="1"/>
          <p:nvPr/>
        </p:nvSpPr>
        <p:spPr>
          <a:xfrm>
            <a:off x="8437068" y="6369099"/>
            <a:ext cx="462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Permanence en PRESENTIEL- BESSE </a:t>
            </a:r>
          </a:p>
          <a:p>
            <a:pPr algn="ctr"/>
            <a:r>
              <a:rPr lang="fr-FR" sz="1100" b="1" dirty="0"/>
              <a:t>Le mardi 16 mai de 9h30 à 12h00 – 13h30 à 16h00   </a:t>
            </a:r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9B4BA01-EE56-4B90-86AF-FD843DE98881}"/>
              </a:ext>
            </a:extLst>
          </p:cNvPr>
          <p:cNvSpPr txBox="1"/>
          <p:nvPr/>
        </p:nvSpPr>
        <p:spPr>
          <a:xfrm>
            <a:off x="8359850" y="1208682"/>
            <a:ext cx="3617016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BESSE </a:t>
            </a:r>
            <a:r>
              <a:rPr lang="fr-FR" sz="11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11, rue Notre Dame </a:t>
            </a:r>
            <a:r>
              <a:rPr lang="fr-FR" sz="1200" b="1" dirty="0">
                <a:solidFill>
                  <a:srgbClr val="FF0000"/>
                </a:solidFill>
              </a:rPr>
              <a:t>- 04 73 83 91 36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0D8D49C-580A-460B-B285-72A3E838B3A8}"/>
              </a:ext>
            </a:extLst>
          </p:cNvPr>
          <p:cNvSpPr txBox="1"/>
          <p:nvPr/>
        </p:nvSpPr>
        <p:spPr>
          <a:xfrm>
            <a:off x="3484024" y="343212"/>
            <a:ext cx="8475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rendez-vous des PARTENAIRES de vos Espaces France Services</a:t>
            </a:r>
          </a:p>
          <a:p>
            <a:r>
              <a:rPr lang="fr-FR" sz="2800" b="1" i="1" dirty="0">
                <a:solidFill>
                  <a:srgbClr val="339966"/>
                </a:solidFill>
              </a:rPr>
              <a:t>                 </a:t>
            </a:r>
            <a:endParaRPr lang="fr-FR" sz="2800" b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0AA4206-CCF2-45C3-806A-88814F6B95B7}"/>
              </a:ext>
            </a:extLst>
          </p:cNvPr>
          <p:cNvSpPr txBox="1"/>
          <p:nvPr/>
        </p:nvSpPr>
        <p:spPr>
          <a:xfrm>
            <a:off x="4762697" y="783883"/>
            <a:ext cx="4047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FFC000"/>
                </a:solidFill>
              </a:rPr>
              <a:t>JUIN 2023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33191C9-64ED-4A94-AC62-6C4857607E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42" y="5302734"/>
            <a:ext cx="610630" cy="50885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22513279-28EF-4F32-A5AE-5B3DF18853E3}"/>
              </a:ext>
            </a:extLst>
          </p:cNvPr>
          <p:cNvSpPr txBox="1"/>
          <p:nvPr/>
        </p:nvSpPr>
        <p:spPr>
          <a:xfrm>
            <a:off x="4346447" y="5785915"/>
            <a:ext cx="37486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Permanence assurée par une Juriste</a:t>
            </a:r>
          </a:p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en PRESENTIEL – LE MONT-DORE</a:t>
            </a:r>
          </a:p>
          <a:p>
            <a:pPr algn="ctr"/>
            <a:r>
              <a:rPr lang="fr-FR" sz="1100" b="1" dirty="0"/>
              <a:t>Le lundi 5 juin de 9h30 à 12h00</a:t>
            </a:r>
          </a:p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A7F6F51-D13C-4485-9EBE-1F74895A58E8}"/>
              </a:ext>
            </a:extLst>
          </p:cNvPr>
          <p:cNvSpPr txBox="1"/>
          <p:nvPr/>
        </p:nvSpPr>
        <p:spPr>
          <a:xfrm>
            <a:off x="4522363" y="6288057"/>
            <a:ext cx="3413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Permanence en PRESENTIEL- BESSE </a:t>
            </a:r>
          </a:p>
          <a:p>
            <a:pPr algn="ctr"/>
            <a:r>
              <a:rPr lang="fr-FR" sz="1100" b="1" dirty="0"/>
              <a:t>Le vendredi 2 juin  de 9h30 à 12h00 – 13h30 à 16h00   </a:t>
            </a:r>
          </a:p>
          <a:p>
            <a:pPr algn="ctr"/>
            <a:r>
              <a:rPr lang="fr-FR" b="1" dirty="0"/>
              <a:t> </a:t>
            </a:r>
          </a:p>
        </p:txBody>
      </p:sp>
      <p:pic>
        <p:nvPicPr>
          <p:cNvPr id="3074" name="Picture 2" descr="Missions locales Auvergne-Rhône-Alpes — Missions locales  Auvergne-Rhône-Alpes">
            <a:extLst>
              <a:ext uri="{FF2B5EF4-FFF2-40B4-BE49-F238E27FC236}">
                <a16:creationId xmlns:a16="http://schemas.microsoft.com/office/drawing/2014/main" id="{AC2650BA-7D46-4AA3-A890-F86540C5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42" y="4097728"/>
            <a:ext cx="734374" cy="4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DCB13140-E5C8-4949-B949-9B767356BBCE}"/>
              </a:ext>
            </a:extLst>
          </p:cNvPr>
          <p:cNvSpPr txBox="1"/>
          <p:nvPr/>
        </p:nvSpPr>
        <p:spPr>
          <a:xfrm>
            <a:off x="3768861" y="4526289"/>
            <a:ext cx="4977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339966"/>
                </a:solidFill>
              </a:rPr>
              <a:t>Permanences en PRESENTIEL – LE MONT-DORE</a:t>
            </a:r>
          </a:p>
          <a:p>
            <a:pPr algn="ctr"/>
            <a:r>
              <a:rPr lang="fr-FR" sz="1100" b="1" dirty="0"/>
              <a:t>Le 1</a:t>
            </a:r>
            <a:r>
              <a:rPr lang="fr-FR" sz="1100" b="1" baseline="30000" dirty="0"/>
              <a:t>er</a:t>
            </a:r>
            <a:r>
              <a:rPr lang="fr-FR" sz="1100" b="1" dirty="0"/>
              <a:t> et 3</a:t>
            </a:r>
            <a:r>
              <a:rPr lang="fr-FR" sz="1100" b="1" baseline="30000" dirty="0"/>
              <a:t>ème</a:t>
            </a:r>
            <a:r>
              <a:rPr lang="fr-FR" sz="1100" b="1" dirty="0"/>
              <a:t> jeudi de chaque mois sur rendez-vous</a:t>
            </a:r>
          </a:p>
          <a:p>
            <a:pPr algn="ctr"/>
            <a:endParaRPr lang="fr-FR" sz="1200" b="1" dirty="0"/>
          </a:p>
          <a:p>
            <a:pPr algn="ctr"/>
            <a:endParaRPr lang="fr-FR" sz="1200" b="1" dirty="0"/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E1A518E-A1C3-4D71-B669-EC56FE712CEC}"/>
              </a:ext>
            </a:extLst>
          </p:cNvPr>
          <p:cNvSpPr txBox="1"/>
          <p:nvPr/>
        </p:nvSpPr>
        <p:spPr>
          <a:xfrm>
            <a:off x="4005329" y="4879126"/>
            <a:ext cx="462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>
                <a:solidFill>
                  <a:srgbClr val="FF0000"/>
                </a:solidFill>
              </a:rPr>
              <a:t>Permanence en PRESENTIEL- BESSE </a:t>
            </a:r>
          </a:p>
          <a:p>
            <a:pPr algn="ctr"/>
            <a:r>
              <a:rPr lang="fr-FR" sz="1100" b="1" dirty="0"/>
              <a:t>Le lundi 5 juin  sur rendez-vous    </a:t>
            </a:r>
          </a:p>
          <a:p>
            <a:pPr algn="ctr"/>
            <a:r>
              <a:rPr lang="fr-FR" b="1" dirty="0"/>
              <a:t> </a:t>
            </a:r>
          </a:p>
        </p:txBody>
      </p:sp>
      <p:sp>
        <p:nvSpPr>
          <p:cNvPr id="49" name="Zone de texte 12">
            <a:extLst>
              <a:ext uri="{FF2B5EF4-FFF2-40B4-BE49-F238E27FC236}">
                <a16:creationId xmlns:a16="http://schemas.microsoft.com/office/drawing/2014/main" id="{51A04271-F18A-4781-8D1C-D4A96910B835}"/>
              </a:ext>
            </a:extLst>
          </p:cNvPr>
          <p:cNvSpPr txBox="1"/>
          <p:nvPr/>
        </p:nvSpPr>
        <p:spPr>
          <a:xfrm>
            <a:off x="870334" y="2025641"/>
            <a:ext cx="3863340" cy="9423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u="sng" dirty="0"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Permanences en VISIOCONFERENCE</a:t>
            </a:r>
            <a:endParaRPr lang="fr-FR" sz="1100" dirty="0">
              <a:solidFill>
                <a:srgbClr val="3399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lundis 12, 19 et 26 juin de 13h30 à 16h30 sur rendez -vous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u="sng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Permanence en PRESENTIEL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lundi 5 juin de 13h30 à 16h30 sur rendez-vous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Zone de texte 24">
            <a:extLst>
              <a:ext uri="{FF2B5EF4-FFF2-40B4-BE49-F238E27FC236}">
                <a16:creationId xmlns:a16="http://schemas.microsoft.com/office/drawing/2014/main" id="{C36AFBE5-D466-41B8-ABE0-10B3BAE229C6}"/>
              </a:ext>
            </a:extLst>
          </p:cNvPr>
          <p:cNvSpPr txBox="1"/>
          <p:nvPr/>
        </p:nvSpPr>
        <p:spPr>
          <a:xfrm>
            <a:off x="8648285" y="1925853"/>
            <a:ext cx="3492500" cy="10694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Permanences en VISIOCONFERENCE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mercredis 14, 20 et 28 juin de 13h30 à 16h30 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rendez-vous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Permanence en PRESENTIEL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mercredi 07 juin de 13h30 à 16h30 sur rendez-vous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176DFB-55BE-4C6A-8473-ADCD77DFFA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4051" y="1769137"/>
            <a:ext cx="3140335" cy="2139315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551241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Grand écran</PresentationFormat>
  <Paragraphs>75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EFS Mont-Dore</dc:creator>
  <cp:lastModifiedBy>EFS Mont-Dore</cp:lastModifiedBy>
  <cp:revision>1</cp:revision>
  <dcterms:created xsi:type="dcterms:W3CDTF">2023-05-30T11:29:03Z</dcterms:created>
  <dcterms:modified xsi:type="dcterms:W3CDTF">2023-05-30T11:29:38Z</dcterms:modified>
</cp:coreProperties>
</file>